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62" r:id="rId5"/>
    <p:sldId id="263" r:id="rId6"/>
    <p:sldId id="282" r:id="rId7"/>
    <p:sldId id="277" r:id="rId8"/>
    <p:sldId id="280" r:id="rId9"/>
    <p:sldId id="281" r:id="rId10"/>
    <p:sldId id="276" r:id="rId11"/>
    <p:sldId id="267" r:id="rId12"/>
    <p:sldId id="279" r:id="rId13"/>
    <p:sldId id="278" r:id="rId14"/>
    <p:sldId id="273" r:id="rId15"/>
    <p:sldId id="274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02" y="96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/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/>
            <a:endParaRPr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/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599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2" name="Google Shape;152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818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820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8216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78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690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898925" y="580441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172618" y="3352799"/>
            <a:ext cx="5761037" cy="2949325"/>
          </a:xfrm>
          <a:ln>
            <a:noFill/>
          </a:ln>
        </p:spPr>
        <p:txBody>
          <a:bodyPr/>
          <a:lstStyle>
            <a:lvl1pPr marL="285750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138989" y="1"/>
            <a:ext cx="2807369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930316" y="3232051"/>
            <a:ext cx="824564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2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0" y="6497053"/>
            <a:ext cx="12192000" cy="360947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9087852" y="5978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8279027" y="365126"/>
            <a:ext cx="3493873" cy="38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None/>
            </a:pPr>
            <a:r>
              <a:rPr lang="ko-KR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사투리와 표준어 간의 원활한 소통</a:t>
            </a:r>
            <a:endParaRPr sz="16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9101" y="5994400"/>
            <a:ext cx="36956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3"/>
          <p:cNvCxnSpPr/>
          <p:nvPr/>
        </p:nvCxnSpPr>
        <p:spPr>
          <a:xfrm>
            <a:off x="11576165" y="6291581"/>
            <a:ext cx="212668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19100" y="367786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>
  <p:cSld name="캡션 있는 콘텐츠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000"/>
              <a:buFont typeface="Malgun Gothic"/>
              <a:buNone/>
              <a:defRPr sz="4000">
                <a:solidFill>
                  <a:srgbClr val="54813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5172618" y="3352799"/>
            <a:ext cx="5761037" cy="2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138989" y="1"/>
            <a:ext cx="2807369" cy="6858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Google Shape;34;p4"/>
          <p:cNvCxnSpPr/>
          <p:nvPr/>
        </p:nvCxnSpPr>
        <p:spPr>
          <a:xfrm>
            <a:off x="3930316" y="3232051"/>
            <a:ext cx="8245642" cy="0"/>
          </a:xfrm>
          <a:prstGeom prst="straightConnector1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9087852" y="5978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19100" y="1799496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6497053"/>
            <a:ext cx="12192000" cy="360947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9087852" y="5978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" name="Google Shape;41;p5"/>
          <p:cNvCxnSpPr/>
          <p:nvPr/>
        </p:nvCxnSpPr>
        <p:spPr>
          <a:xfrm>
            <a:off x="11576165" y="6291581"/>
            <a:ext cx="212668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898924" y="58118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.png"  /><Relationship Id="rId4" Type="http://schemas.openxmlformats.org/officeDocument/2006/relationships/image" Target="../media/image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microsoft.com/office/2007/relationships/media" Target="../media/media1.avi"  /><Relationship Id="rId2" Type="http://schemas.openxmlformats.org/officeDocument/2006/relationships/video" Target="../media/media1.avi"  /><Relationship Id="rId3" Type="http://schemas.openxmlformats.org/officeDocument/2006/relationships/slideLayout" Target="../slideLayouts/slideLayout2.xml"  /><Relationship Id="rId4" Type="http://schemas.openxmlformats.org/officeDocument/2006/relationships/notesSlide" Target="../notesSlides/notesSlide9.xml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745957" y="771275"/>
            <a:ext cx="7339263" cy="181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6000"/>
              <a:buFont typeface="Arial"/>
              <a:buNone/>
            </a:pPr>
            <a:r>
              <a:rPr lang="ko-KR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AI 캡스톤 디자인</a:t>
            </a:r>
            <a:endParaRPr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45957" y="2746546"/>
            <a:ext cx="7339263" cy="97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4int(포인트)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0" y="6224336"/>
            <a:ext cx="12192000" cy="633664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/>
          <p:nvPr/>
        </p:nvSpPr>
        <p:spPr>
          <a:xfrm rot="10800000" flipH="1">
            <a:off x="745957" y="563462"/>
            <a:ext cx="7339263" cy="45719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745957" y="5003464"/>
            <a:ext cx="48046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21619010 문채은, 21619025 임소영,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22619016 엄다현, 22619029 최예나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916" y="5003464"/>
            <a:ext cx="2406316" cy="70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000"/>
              <a:buFont typeface="Arial"/>
              <a:buNone/>
            </a:pPr>
            <a:r>
              <a:rPr lang="ko-KR" altLang="en-US" dirty="0" smtClean="0">
                <a:latin typeface="Arial"/>
                <a:ea typeface="Arial"/>
                <a:cs typeface="Arial"/>
                <a:sym typeface="Arial"/>
              </a:rPr>
              <a:t>추후 계획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1989222" y="1574593"/>
            <a:ext cx="1732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10000" dirty="0">
                <a:solidFill>
                  <a:schemeClr val="lt1"/>
                </a:solidFill>
              </a:rPr>
              <a:t>2</a:t>
            </a:r>
            <a:endParaRPr sz="1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950500" y="1169011"/>
            <a:ext cx="10327200" cy="5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 smtClean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lvl="0" indent="-387350">
              <a:buSzPts val="2500"/>
            </a:pPr>
            <a:r>
              <a:rPr lang="ko-KR" altLang="en-US" sz="2500" dirty="0" smtClean="0"/>
              <a:t>블루투스 </a:t>
            </a:r>
            <a:r>
              <a:rPr lang="ko-KR" altLang="en-US" sz="2500" dirty="0" err="1" smtClean="0"/>
              <a:t>비콘</a:t>
            </a:r>
            <a:r>
              <a:rPr lang="en-US" altLang="ko-KR" sz="2500" dirty="0" smtClean="0"/>
              <a:t>(beacon) </a:t>
            </a:r>
            <a:r>
              <a:rPr lang="ko-KR" altLang="en-US" sz="2500" dirty="0" smtClean="0"/>
              <a:t>도착 시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각 강의실 모서리 및 복도에 설치 후 실제 사용자의 위치와 </a:t>
            </a:r>
            <a:r>
              <a:rPr lang="en-US" altLang="ko-KR" sz="2500" dirty="0" smtClean="0"/>
              <a:t>UI </a:t>
            </a:r>
            <a:r>
              <a:rPr lang="ko-KR" altLang="en-US" sz="2500" dirty="0" smtClean="0"/>
              <a:t>연동 확인</a:t>
            </a:r>
            <a:endParaRPr lang="en-US" altLang="ko-KR" sz="2500" dirty="0" smtClean="0"/>
          </a:p>
          <a:p>
            <a:pPr lvl="0" indent="-387350">
              <a:buSzPts val="2500"/>
            </a:pPr>
            <a:endParaRPr lang="en-US" sz="2500" dirty="0" smtClean="0"/>
          </a:p>
          <a:p>
            <a:pPr lvl="0" indent="-387350">
              <a:buSzPts val="2500"/>
            </a:pPr>
            <a:endParaRPr lang="en-US" sz="2500" dirty="0" smtClean="0"/>
          </a:p>
          <a:p>
            <a:pPr lvl="0" indent="-387350">
              <a:buSzPts val="2500"/>
            </a:pPr>
            <a:r>
              <a:rPr lang="ko-KR" altLang="en-US" sz="2500" dirty="0" smtClean="0"/>
              <a:t>사용자 위치 이동에 따른 </a:t>
            </a:r>
            <a:r>
              <a:rPr lang="en-US" altLang="ko-KR" sz="2500" dirty="0" smtClean="0"/>
              <a:t>3D </a:t>
            </a:r>
            <a:r>
              <a:rPr lang="ko-KR" altLang="en-US" sz="2500" dirty="0" smtClean="0"/>
              <a:t>캐릭터</a:t>
            </a:r>
            <a:r>
              <a:rPr lang="en-US" altLang="ko-KR" sz="2500" dirty="0" smtClean="0"/>
              <a:t>(</a:t>
            </a:r>
            <a:r>
              <a:rPr lang="ko-KR" altLang="en-US" sz="2500" dirty="0" err="1" smtClean="0"/>
              <a:t>뀨</a:t>
            </a:r>
            <a:r>
              <a:rPr lang="en-US" altLang="ko-KR" sz="2500" dirty="0" smtClean="0"/>
              <a:t>)</a:t>
            </a:r>
            <a:r>
              <a:rPr lang="ko-KR" altLang="en-US" sz="2500" dirty="0" smtClean="0"/>
              <a:t>의 이동 확인</a:t>
            </a:r>
            <a:endParaRPr lang="en-US" altLang="ko-KR" sz="2500" dirty="0" smtClean="0"/>
          </a:p>
          <a:p>
            <a:pPr lvl="0" indent="-387350">
              <a:buSzPts val="2500"/>
            </a:pPr>
            <a:endParaRPr lang="en-US" sz="2500" dirty="0"/>
          </a:p>
          <a:p>
            <a:pPr lvl="0" indent="-387350">
              <a:buSzPts val="2500"/>
            </a:pPr>
            <a:endParaRPr sz="2400" dirty="0"/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dirty="0" smtClean="0"/>
              <a:t>추후 계획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563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역할 분배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9222" y="1574593"/>
            <a:ext cx="1732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smtClean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03</a:t>
            </a:r>
            <a:endParaRPr lang="ko-KR" altLang="en-US" sz="10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26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body" idx="1"/>
          </p:nvPr>
        </p:nvSpPr>
        <p:spPr>
          <a:xfrm>
            <a:off x="419100" y="1708055"/>
            <a:ext cx="11381408" cy="4323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Char char="•"/>
              <a:defRPr/>
            </a:pPr>
            <a:r>
              <a:rPr lang="ko-KR" sz="2400"/>
              <a:t>엄다현</a:t>
            </a:r>
            <a:r>
              <a:rPr lang="en-US" altLang="ko-KR" sz="2400"/>
              <a:t>(</a:t>
            </a:r>
            <a:r>
              <a:rPr lang="ko-KR" sz="2400"/>
              <a:t>팀장</a:t>
            </a:r>
            <a:r>
              <a:rPr lang="en-US" altLang="ko-KR" sz="2400"/>
              <a:t>)</a:t>
            </a:r>
            <a:r>
              <a:rPr lang="ko-KR" altLang="en-US" sz="2400"/>
              <a:t> </a:t>
            </a:r>
            <a:r>
              <a:rPr lang="ko-KR" sz="2400"/>
              <a:t>: 블랜</a:t>
            </a:r>
            <a:r>
              <a:rPr lang="ko-KR" altLang="en-US" sz="2400"/>
              <a:t>더로</a:t>
            </a:r>
            <a:r>
              <a:rPr lang="ko-KR" sz="2400"/>
              <a:t> </a:t>
            </a:r>
            <a:r>
              <a:rPr lang="ko-KR" altLang="en-US" sz="2400"/>
              <a:t>캐릭터</a:t>
            </a:r>
            <a:r>
              <a:rPr lang="ko-KR" sz="2400"/>
              <a:t> 생성, 학교 맵과 AR 연동</a:t>
            </a:r>
            <a:endParaRPr lang="ko-KR"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Char char="•"/>
              <a:defRPr/>
            </a:pPr>
            <a:r>
              <a:rPr lang="ko-KR" sz="2400"/>
              <a:t>문채은</a:t>
            </a:r>
            <a:r>
              <a:rPr lang="ko-KR" altLang="en-US" sz="2400"/>
              <a:t> </a:t>
            </a:r>
            <a:r>
              <a:rPr lang="ko-KR" sz="2400"/>
              <a:t>: Polycam</a:t>
            </a:r>
            <a:r>
              <a:rPr lang="ko-KR" altLang="en-US" sz="2400"/>
              <a:t>으로</a:t>
            </a:r>
            <a:r>
              <a:rPr lang="ko-KR" sz="2400"/>
              <a:t> 건물 내부 이미지 생성</a:t>
            </a:r>
            <a:r>
              <a:rPr lang="en-US" altLang="ko-KR" sz="2400"/>
              <a:t>, unity</a:t>
            </a:r>
            <a:r>
              <a:rPr lang="ko-KR" altLang="en-US" sz="2400"/>
              <a:t>로 </a:t>
            </a:r>
            <a:r>
              <a:rPr lang="en-US" altLang="ko-KR" sz="2400"/>
              <a:t>AR </a:t>
            </a:r>
            <a:r>
              <a:rPr lang="ko-KR" altLang="en-US" sz="2400"/>
              <a:t>환경 구축</a:t>
            </a:r>
            <a:endParaRPr lang="ko-KR" altLang="en-US"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Char char="•"/>
              <a:defRPr/>
            </a:pPr>
            <a:r>
              <a:rPr lang="ko-KR" sz="2400"/>
              <a:t>임소영</a:t>
            </a:r>
            <a:r>
              <a:rPr lang="ko-KR" altLang="en-US" sz="2400"/>
              <a:t> </a:t>
            </a:r>
            <a:r>
              <a:rPr lang="ko-KR" sz="2400"/>
              <a:t>: Polycam 보조,  PPT 제작</a:t>
            </a:r>
            <a:endParaRPr lang="ko-KR" altLang="en-US"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Char char="•"/>
              <a:defRPr/>
            </a:pPr>
            <a:r>
              <a:rPr lang="ko-KR" sz="2400"/>
              <a:t>최예나</a:t>
            </a:r>
            <a:r>
              <a:rPr lang="ko-KR" altLang="en-US" sz="2400"/>
              <a:t> </a:t>
            </a:r>
            <a:r>
              <a:rPr lang="ko-KR" sz="2400"/>
              <a:t>: 실제 사용성 검증, 논문 서치</a:t>
            </a:r>
            <a:r>
              <a:rPr lang="ko-KR" altLang="en-US" sz="2400"/>
              <a:t> 및 정리</a:t>
            </a:r>
            <a:r>
              <a:rPr lang="en-US" altLang="ko-KR" sz="2400"/>
              <a:t>,</a:t>
            </a:r>
            <a:r>
              <a:rPr lang="ko-KR" altLang="en-US" sz="2400"/>
              <a:t> </a:t>
            </a:r>
            <a:r>
              <a:rPr lang="ko-KR" sz="2400"/>
              <a:t>논문 초안 작성</a:t>
            </a:r>
            <a:endParaRPr lang="ko-KR" sz="2400"/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600"/>
              <a:buFont typeface="Arial"/>
              <a:buNone/>
            </a:pPr>
            <a:r>
              <a:rPr lang="ko-KR" sz="3600"/>
              <a:t>역할 분배</a:t>
            </a:r>
            <a:endParaRPr sz="3600"/>
          </a:p>
        </p:txBody>
      </p:sp>
      <p:sp>
        <p:nvSpPr>
          <p:cNvPr id="241" name="Google Shape;241;p30"/>
          <p:cNvSpPr/>
          <p:nvPr/>
        </p:nvSpPr>
        <p:spPr>
          <a:xfrm>
            <a:off x="8614464" y="350111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991800" y="736334"/>
            <a:ext cx="5104202" cy="139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Times New Roman"/>
              <a:buNone/>
            </a:pPr>
            <a:r>
              <a:rPr lang="ko-KR" sz="8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8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991801" y="2132832"/>
            <a:ext cx="5104200" cy="97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83D"/>
              </a:buClr>
              <a:buSzPts val="2400"/>
              <a:buNone/>
            </a:pPr>
            <a:r>
              <a:rPr lang="ko-KR">
                <a:solidFill>
                  <a:srgbClr val="0168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listening to my presentation</a:t>
            </a:r>
            <a:endParaRPr>
              <a:solidFill>
                <a:srgbClr val="0168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1"/>
          <p:cNvSpPr/>
          <p:nvPr/>
        </p:nvSpPr>
        <p:spPr>
          <a:xfrm rot="-5400000">
            <a:off x="30881" y="1693645"/>
            <a:ext cx="1475874" cy="45719"/>
          </a:xfrm>
          <a:prstGeom prst="rect">
            <a:avLst/>
          </a:prstGeom>
          <a:solidFill>
            <a:srgbClr val="0168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l="43333" t="-1" b="-3364"/>
          <a:stretch/>
        </p:blipFill>
        <p:spPr>
          <a:xfrm>
            <a:off x="10026315" y="5401396"/>
            <a:ext cx="1363579" cy="72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 r="59163"/>
          <a:stretch/>
        </p:blipFill>
        <p:spPr>
          <a:xfrm>
            <a:off x="9133525" y="5397736"/>
            <a:ext cx="892790" cy="73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338889" y="319659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000">
              <a:solidFill>
                <a:srgbClr val="5481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1545646" y="2130933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r>
              <a:rPr lang="ko-KR" sz="4400" b="1" dirty="0"/>
              <a:t>01</a:t>
            </a:r>
            <a:endParaRPr sz="4400" b="1"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2412991" y="2009470"/>
            <a:ext cx="2558019" cy="80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None/>
            </a:pPr>
            <a:r>
              <a:rPr lang="ko-KR" altLang="en-US" sz="3200" dirty="0" smtClean="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진행 상황</a:t>
            </a:r>
            <a:endParaRPr sz="3200" dirty="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001768" y="2446803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r>
              <a:rPr lang="ko-KR" sz="4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endParaRPr sz="4400" b="1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6904915" y="2020862"/>
            <a:ext cx="3170414" cy="79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200"/>
              <a:buFont typeface="Arial"/>
              <a:buNone/>
            </a:pPr>
            <a:r>
              <a:rPr lang="ko-KR" altLang="en-US" sz="3200" dirty="0" smtClean="0">
                <a:solidFill>
                  <a:srgbClr val="385623"/>
                </a:solidFill>
              </a:rPr>
              <a:t>추후 계획</a:t>
            </a:r>
            <a:endParaRPr sz="3200" dirty="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554107" y="4213724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400"/>
              <a:buFont typeface="Arial"/>
              <a:buNone/>
            </a:pPr>
            <a:r>
              <a:rPr lang="ko-KR" sz="4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400" b="1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429925" y="3783431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200"/>
              <a:buFont typeface="Arial"/>
              <a:buNone/>
            </a:pPr>
            <a:r>
              <a:rPr lang="ko-KR" altLang="en-US" sz="3200" dirty="0" smtClean="0">
                <a:solidFill>
                  <a:srgbClr val="385623"/>
                </a:solidFill>
              </a:rPr>
              <a:t>역할 분배</a:t>
            </a:r>
            <a:endParaRPr sz="3200" dirty="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4"/>
          <p:cNvCxnSpPr/>
          <p:nvPr/>
        </p:nvCxnSpPr>
        <p:spPr>
          <a:xfrm>
            <a:off x="2421460" y="4126049"/>
            <a:ext cx="8467" cy="13358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2412992" y="2058596"/>
            <a:ext cx="8467" cy="13358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6893033" y="2058596"/>
            <a:ext cx="8467" cy="13358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8620550" y="367775"/>
            <a:ext cx="31704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5172618" y="1965158"/>
            <a:ext cx="5761037" cy="11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ko-KR" altLang="ko-KR" dirty="0">
                <a:latin typeface="Arial"/>
                <a:ea typeface="Arial"/>
                <a:cs typeface="Arial"/>
                <a:sym typeface="Arial"/>
              </a:rPr>
              <a:t>진행 상황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989222" y="1574593"/>
            <a:ext cx="1732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10000" dirty="0">
                <a:solidFill>
                  <a:schemeClr val="lt1"/>
                </a:solidFill>
              </a:rPr>
              <a:t>1</a:t>
            </a:r>
            <a:endParaRPr sz="1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950500" y="1169011"/>
            <a:ext cx="10327200" cy="519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lang="en-US"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lang="en-US" sz="2400"/>
          </a:p>
          <a:p>
            <a:pPr lvl="0" indent="-387350">
              <a:buSzPct val="25000"/>
              <a:defRPr/>
            </a:pPr>
            <a:r>
              <a:rPr lang="en-US" altLang="ko-KR" sz="2500"/>
              <a:t>Blender </a:t>
            </a:r>
            <a:r>
              <a:rPr lang="ko-KR" altLang="en-US" sz="2500"/>
              <a:t>프로그램 활용</a:t>
            </a:r>
            <a:r>
              <a:rPr lang="en-US" altLang="ko-KR" sz="2500"/>
              <a:t>, 3D </a:t>
            </a:r>
            <a:r>
              <a:rPr lang="ko-KR" altLang="en-US" sz="2500"/>
              <a:t>캐릭터 생성하여 </a:t>
            </a:r>
            <a:r>
              <a:rPr lang="en-US" altLang="ko-KR" sz="2500"/>
              <a:t>Unity</a:t>
            </a:r>
            <a:r>
              <a:rPr lang="ko-KR" altLang="en-US" sz="2500"/>
              <a:t>에서 보이는지 확인</a:t>
            </a:r>
            <a:endParaRPr lang="ko-KR" altLang="en-US" sz="2500"/>
          </a:p>
          <a:p>
            <a:pPr lvl="0" indent="-387350">
              <a:buSzPct val="25000"/>
              <a:defRPr/>
            </a:pPr>
            <a:endParaRPr lang="en-US" altLang="ko-KR" sz="2500"/>
          </a:p>
          <a:p>
            <a:pPr lvl="0" indent="-387350">
              <a:buSzPct val="25000"/>
              <a:defRPr/>
            </a:pPr>
            <a:r>
              <a:rPr lang="ko-KR" altLang="en-US" sz="2500"/>
              <a:t>안드로이드 기기 카메라와 </a:t>
            </a:r>
            <a:r>
              <a:rPr lang="en-US" altLang="ko-KR" sz="2500"/>
              <a:t>Unity</a:t>
            </a:r>
            <a:r>
              <a:rPr lang="ko-KR" altLang="en-US" sz="2500"/>
              <a:t>를 연동하여 실제 공간에서도 </a:t>
            </a:r>
            <a:r>
              <a:rPr lang="en-US" altLang="ko-KR" sz="2500"/>
              <a:t>3D </a:t>
            </a:r>
            <a:r>
              <a:rPr lang="ko-KR" altLang="en-US" sz="2500"/>
              <a:t>캐릭터를 볼 수 있는지 확인</a:t>
            </a:r>
            <a:endParaRPr lang="ko-KR" altLang="en-US" sz="2500"/>
          </a:p>
          <a:p>
            <a:pPr lvl="0" indent="-387350">
              <a:buSzPct val="25000"/>
              <a:defRPr/>
            </a:pPr>
            <a:endParaRPr lang="en-US" altLang="ko-KR" sz="2500"/>
          </a:p>
          <a:p>
            <a:pPr lvl="0" indent="-387350">
              <a:buSzPct val="25000"/>
              <a:defRPr/>
            </a:pPr>
            <a:r>
              <a:rPr lang="en-US" altLang="ko-KR" sz="2500"/>
              <a:t>3D </a:t>
            </a:r>
            <a:r>
              <a:rPr lang="ko-KR" altLang="en-US" sz="2500"/>
              <a:t>캐릭터</a:t>
            </a:r>
            <a:r>
              <a:rPr lang="en-US" altLang="ko-KR" sz="2500"/>
              <a:t>(</a:t>
            </a:r>
            <a:r>
              <a:rPr lang="ko-KR" altLang="en-US" sz="2500"/>
              <a:t>뀨</a:t>
            </a:r>
            <a:r>
              <a:rPr lang="en-US" altLang="ko-KR" sz="2500"/>
              <a:t>) </a:t>
            </a:r>
            <a:r>
              <a:rPr lang="ko-KR" altLang="en-US" sz="2500"/>
              <a:t>전신 모델 뼈대 생성</a:t>
            </a:r>
            <a:endParaRPr lang="ko-KR" altLang="en-US" sz="2500"/>
          </a:p>
          <a:p>
            <a:pPr lvl="0" indent="-387350">
              <a:buSzPct val="25000"/>
              <a:defRPr/>
            </a:pPr>
            <a:endParaRPr lang="en-US" altLang="ko-KR" sz="2500"/>
          </a:p>
          <a:p>
            <a:pPr lvl="0" indent="-387350">
              <a:buSzPct val="25000"/>
              <a:defRPr/>
            </a:pPr>
            <a:r>
              <a:rPr lang="en-US" altLang="ko-KR" sz="2500"/>
              <a:t>UI </a:t>
            </a:r>
            <a:r>
              <a:rPr lang="ko-KR" altLang="en-US" sz="2500"/>
              <a:t>생성 중</a:t>
            </a:r>
            <a:endParaRPr lang="ko-KR" altLang="en-US" sz="2500"/>
          </a:p>
          <a:p>
            <a:pPr marL="0" indent="0">
              <a:spcBef>
                <a:spcPts val="0"/>
              </a:spcBef>
              <a:buSzPct val="25000"/>
              <a:buNone/>
              <a:defRPr/>
            </a:pPr>
            <a:endParaRPr sz="2400"/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smtClean="0"/>
              <a:t>진행 상황</a:t>
            </a:r>
            <a:endParaRPr lang="ko-KR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800104" y="1078774"/>
            <a:ext cx="10327200" cy="519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lang="en-US"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lang="en-US" sz="2400"/>
          </a:p>
          <a:p>
            <a:pPr marL="0" indent="0">
              <a:spcBef>
                <a:spcPts val="0"/>
              </a:spcBef>
              <a:buSzPct val="25000"/>
              <a:buNone/>
              <a:defRPr/>
            </a:pPr>
            <a:endParaRPr sz="2400"/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Google Shape;196;p25"/>
          <p:cNvSpPr txBox="1"/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  <a:defRPr/>
            </a:pPr>
            <a:r>
              <a:rPr lang="ko-KR" altLang="en-US" sz="3600"/>
              <a:t>진행 상황</a:t>
            </a:r>
            <a:endParaRPr lang="ko-KR" altLang="en-US" sz="3600"/>
          </a:p>
        </p:txBody>
      </p:sp>
      <p:pic>
        <p:nvPicPr>
          <p:cNvPr id="158" name=""/>
          <p:cNvPicPr>
            <a:picLocks noChangeAspect="1"/>
          </p:cNvPicPr>
          <p:nvPr/>
        </p:nvPicPr>
        <p:blipFill rotWithShape="1">
          <a:blip r:embed="rId3"/>
          <a:srcRect l="14890" t="8000" r="17970" b="11780"/>
          <a:stretch>
            <a:fillRect/>
          </a:stretch>
        </p:blipFill>
        <p:spPr>
          <a:xfrm>
            <a:off x="569375" y="1521238"/>
            <a:ext cx="4723079" cy="4026075"/>
          </a:xfrm>
          <a:prstGeom prst="rect">
            <a:avLst/>
          </a:prstGeom>
        </p:spPr>
      </p:pic>
      <p:pic>
        <p:nvPicPr>
          <p:cNvPr id="159" name=""/>
          <p:cNvPicPr>
            <a:picLocks noChangeAspect="1"/>
          </p:cNvPicPr>
          <p:nvPr/>
        </p:nvPicPr>
        <p:blipFill rotWithShape="1">
          <a:blip r:embed="rId4"/>
          <a:srcRect l="13620" t="11110" r="34240" b="10960"/>
          <a:stretch>
            <a:fillRect/>
          </a:stretch>
        </p:blipFill>
        <p:spPr>
          <a:xfrm>
            <a:off x="6537158" y="1144774"/>
            <a:ext cx="4724718" cy="45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8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950500" y="1169011"/>
            <a:ext cx="10327200" cy="519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lang="en-US"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lang="en-US" sz="2400"/>
          </a:p>
          <a:p>
            <a:pPr lvl="0" indent="-387350">
              <a:buSzPct val="25000"/>
              <a:defRPr/>
            </a:pPr>
            <a:r>
              <a:rPr lang="en-US" altLang="ko-KR" sz="2500"/>
              <a:t>3D </a:t>
            </a:r>
            <a:r>
              <a:rPr lang="ko-KR" altLang="en-US" sz="2500"/>
              <a:t>캐릭터</a:t>
            </a:r>
            <a:r>
              <a:rPr lang="en-US" altLang="ko-KR" sz="2500"/>
              <a:t>(</a:t>
            </a:r>
            <a:r>
              <a:rPr lang="ko-KR" altLang="en-US" sz="2500"/>
              <a:t>뀨</a:t>
            </a:r>
            <a:r>
              <a:rPr lang="en-US" altLang="ko-KR" sz="2500"/>
              <a:t>) </a:t>
            </a:r>
            <a:r>
              <a:rPr lang="ko-KR" altLang="en-US" sz="2500"/>
              <a:t>이동 가능 경로 임의 설정</a:t>
            </a:r>
            <a:endParaRPr lang="ko-KR" altLang="en-US" sz="2500"/>
          </a:p>
          <a:p>
            <a:pPr lvl="0" indent="-387350">
              <a:buSzPct val="25000"/>
              <a:defRPr/>
            </a:pPr>
            <a:endParaRPr lang="en-US" altLang="ko-KR" sz="2500"/>
          </a:p>
          <a:p>
            <a:pPr lvl="0" indent="-387350">
              <a:buSzPct val="25000"/>
              <a:defRPr/>
            </a:pPr>
            <a:r>
              <a:rPr lang="ko-KR" altLang="en-US" sz="2500"/>
              <a:t>경로 이동 시</a:t>
            </a:r>
            <a:r>
              <a:rPr lang="en-US" altLang="ko-KR" sz="2500"/>
              <a:t>, 3D </a:t>
            </a:r>
            <a:r>
              <a:rPr lang="ko-KR" altLang="en-US" sz="2500"/>
              <a:t>팝업창으로 시간표 확인 가능하도록 강의실 별 시간표 코드 작성</a:t>
            </a:r>
            <a:endParaRPr lang="ko-KR" altLang="en-US" sz="2500"/>
          </a:p>
          <a:p>
            <a:pPr marL="69850" lvl="0" indent="0">
              <a:buSzPct val="25000"/>
              <a:buNone/>
              <a:defRPr/>
            </a:pPr>
            <a:endParaRPr lang="en-US" altLang="ko-KR" sz="2500"/>
          </a:p>
          <a:p>
            <a:pPr lvl="0" indent="-387350">
              <a:buSzPct val="25000"/>
              <a:defRPr/>
            </a:pPr>
            <a:r>
              <a:rPr lang="en-US" altLang="ko-KR" sz="2500"/>
              <a:t>Unity</a:t>
            </a:r>
            <a:r>
              <a:rPr lang="ko-KR" altLang="en-US" sz="2500"/>
              <a:t>에서 현재 시간을 확인 및 매칭할 수 있는 코드 작성</a:t>
            </a:r>
            <a:endParaRPr lang="ko-KR" altLang="en-US" sz="2500"/>
          </a:p>
          <a:p>
            <a:pPr lvl="0" indent="-387350">
              <a:buSzPct val="25000"/>
              <a:defRPr/>
            </a:pPr>
            <a:endParaRPr lang="en-US" altLang="ko-KR" sz="2500"/>
          </a:p>
          <a:p>
            <a:pPr marL="69850" lvl="0" indent="0">
              <a:buSzPct val="25000"/>
              <a:buNone/>
              <a:defRPr/>
            </a:pPr>
            <a:endParaRPr lang="ko-KR" altLang="en-US" sz="2500"/>
          </a:p>
          <a:p>
            <a:pPr marL="0" indent="0">
              <a:spcBef>
                <a:spcPts val="0"/>
              </a:spcBef>
              <a:buSzPct val="25000"/>
              <a:buNone/>
              <a:defRPr/>
            </a:pPr>
            <a:endParaRPr sz="2400"/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smtClean="0"/>
              <a:t>진행 상황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168297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smtClean="0"/>
              <a:t>진행 상황</a:t>
            </a:r>
            <a:endParaRPr lang="ko-KR" altLang="en-US" sz="3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2" y="1683736"/>
            <a:ext cx="10143511" cy="37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smtClean="0"/>
              <a:t>진행 상황</a:t>
            </a:r>
            <a:endParaRPr lang="ko-KR" altLang="en-US" sz="3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232667"/>
            <a:ext cx="4679438" cy="47901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089" y="1232667"/>
            <a:ext cx="6431858" cy="47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8758989" y="367786"/>
            <a:ext cx="3031958" cy="36667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8398964" y="367786"/>
            <a:ext cx="3032100" cy="36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6;p25"/>
          <p:cNvSpPr txBox="1">
            <a:spLocks/>
          </p:cNvSpPr>
          <p:nvPr/>
        </p:nvSpPr>
        <p:spPr>
          <a:xfrm>
            <a:off x="419100" y="551122"/>
            <a:ext cx="3518585" cy="3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smtClean="0"/>
              <a:t>진행 상황</a:t>
            </a:r>
            <a:endParaRPr lang="ko-KR" altLang="en-US" sz="3600"/>
          </a:p>
        </p:txBody>
      </p:sp>
      <p:sp>
        <p:nvSpPr>
          <p:cNvPr id="10" name="Google Shape;206;p26"/>
          <p:cNvSpPr txBox="1">
            <a:spLocks noGrp="1"/>
          </p:cNvSpPr>
          <p:nvPr>
            <p:ph type="body" idx="1"/>
          </p:nvPr>
        </p:nvSpPr>
        <p:spPr>
          <a:xfrm>
            <a:off x="950500" y="1232075"/>
            <a:ext cx="5090475" cy="58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400" dirty="0" smtClean="0"/>
              <a:t>&lt;</a:t>
            </a:r>
            <a:r>
              <a:rPr lang="ko-KR" altLang="en-US" sz="2400" dirty="0" smtClean="0"/>
              <a:t>구현된 </a:t>
            </a:r>
            <a:r>
              <a:rPr lang="en-US" altLang="ko-KR" sz="2400" dirty="0" smtClean="0"/>
              <a:t>AR</a:t>
            </a:r>
            <a:r>
              <a:rPr lang="ko-KR" sz="2400" dirty="0" smtClean="0"/>
              <a:t>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8075" t="13500" r="25422" b="40019"/>
          <a:stretch/>
        </p:blipFill>
        <p:spPr>
          <a:xfrm>
            <a:off x="950500" y="2013787"/>
            <a:ext cx="5537322" cy="3582972"/>
          </a:xfrm>
          <a:prstGeom prst="rect">
            <a:avLst/>
          </a:prstGeom>
        </p:spPr>
      </p:pic>
      <p:pic>
        <p:nvPicPr>
          <p:cNvPr id="7" name="103호 &amp; 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7166" b="4673"/>
          <a:stretch/>
        </p:blipFill>
        <p:spPr>
          <a:xfrm>
            <a:off x="8080548" y="844750"/>
            <a:ext cx="2786063" cy="53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173</ep:Words>
  <ep:PresentationFormat>와이드스크린</ep:PresentationFormat>
  <ep:Paragraphs>89</ep:Paragraphs>
  <ep:Slides>14</ep:Slides>
  <ep:Notes>13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AI 캡스톤 디자인</vt:lpstr>
      <vt:lpstr>01</vt:lpstr>
      <vt:lpstr>진행 상황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추후 계획</vt:lpstr>
      <vt:lpstr>슬라이드 11</vt:lpstr>
      <vt:lpstr>역할 분배</vt:lpstr>
      <vt:lpstr>역할 분배</vt:lpstr>
      <vt:lpstr>Thank you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konyang</dc:creator>
  <cp:lastModifiedBy>YeNa</cp:lastModifiedBy>
  <dcterms:modified xsi:type="dcterms:W3CDTF">2025-04-09T13:41:29.302</dcterms:modified>
  <cp:revision>20</cp:revision>
  <dc:title>AI 캡스톤 디자인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